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70" r:id="rId6"/>
    <p:sldId id="260" r:id="rId7"/>
    <p:sldId id="266" r:id="rId8"/>
    <p:sldId id="267" r:id="rId9"/>
    <p:sldId id="271" r:id="rId10"/>
    <p:sldId id="268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3A108-96F6-48BC-AA28-EEC638B82B5B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3A684-D424-43FB-B4D3-0E795C74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3A684-D424-43FB-B4D3-0E795C74DE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3A684-D424-43FB-B4D3-0E795C74D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3A684-D424-43FB-B4D3-0E795C74D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1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41446-4A23-4409-8E59-CBBC47D393D3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C596-745D-4FAD-991D-FF16515F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01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029200"/>
            <a:ext cx="4495800" cy="1039761"/>
          </a:xfrm>
        </p:spPr>
        <p:txBody>
          <a:bodyPr>
            <a:noAutofit/>
          </a:bodyPr>
          <a:lstStyle/>
          <a:p>
            <a:r>
              <a:rPr lang="bn-BD" sz="8000" b="1" u="sng" dirty="0" smtClean="0">
                <a:solidFill>
                  <a:srgbClr val="FF0000"/>
                </a:solidFill>
              </a:rPr>
              <a:t>স্বাগ</a:t>
            </a:r>
            <a:r>
              <a:rPr lang="bn-BD" sz="8000" b="1" u="sng" dirty="0" smtClean="0">
                <a:solidFill>
                  <a:srgbClr val="FFFF00"/>
                </a:solidFill>
              </a:rPr>
              <a:t>তম</a:t>
            </a:r>
            <a:endParaRPr lang="en-US" sz="80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714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137540"/>
            <a:ext cx="4419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       </a:t>
            </a:r>
            <a:r>
              <a:rPr lang="bn-BD" sz="4000" b="1" dirty="0" smtClean="0"/>
              <a:t>দলীয় কাজ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2433177"/>
            <a:ext cx="5715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সমতল বন,পাহাড়ী বন,লোনা পানির বনের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বৈশিষ্ট্য সম্পর্কে লিখ।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609600"/>
            <a:ext cx="7333635" cy="16261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মূল্যায়ন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966563"/>
            <a:ext cx="42672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বন থেকে কি কি অর্থনৈতিক সুবিধা </a:t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পেয়ে থাকি?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838725"/>
            <a:ext cx="5943600" cy="9541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পরিবেশের ভারসাম্য রক্ষার্থে বন আমাদের কি কি  </a:t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উপকারে আসে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4769081"/>
            <a:ext cx="64008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 বৈচিএ্য  রক্ষার্থে ও সমাজজীবনে চিত্তবিনোদনের </a:t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ক্ষেত্রে বনের ভুমিকা লিখ।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0501" y="4831562"/>
            <a:ext cx="67817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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লোনা পানির বনের বৈশিষ্ট্য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01" y="762000"/>
            <a:ext cx="678179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501" y="3716437"/>
            <a:ext cx="5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         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" y="685800"/>
            <a:ext cx="8153400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507" y="685800"/>
            <a:ext cx="2890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399" y="587514"/>
            <a:ext cx="201353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পরিচিতি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928596"/>
            <a:ext cx="46482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</a:rPr>
              <a:t>খন্দকার মেহেদী হাসান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ফুলবাড়ী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মহিলা ডিগ্রী কলেজ</a:t>
            </a:r>
          </a:p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ফুলবাড়ী দিনাজপুর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3929" y="1992997"/>
            <a:ext cx="3154681" cy="1261884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শ্রেনীঃ  দশম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  কৃষি শিক্ষা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৬০মিঃ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9797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435942"/>
            <a:ext cx="7543800" cy="2133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2995638"/>
            <a:ext cx="6172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বন পরিচিতি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62000"/>
            <a:ext cx="4191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পাঠ  ঘোষণা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778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609600"/>
            <a:ext cx="7162800" cy="130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2996" y="2855893"/>
            <a:ext cx="540380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ব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নের অর্থনৈতিক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 পরিবেশ গত দিক </a:t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882" y="4800600"/>
            <a:ext cx="4572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সমাজ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জীবনে বনের চিত্ত বিনোদনের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গুরুত্ব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বিশ্লেষণ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05882" y="3962400"/>
            <a:ext cx="512351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 বৈচিত্র্য সম্পর্কে ব্যাখ্যা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995" y="2085716"/>
            <a:ext cx="520162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এই পাঠ শেষে শিক্ষার্থীরা......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3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114800" y="3477399"/>
            <a:ext cx="274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         </a:t>
            </a:r>
            <a:endParaRPr lang="en-US" sz="3600" b="1" dirty="0"/>
          </a:p>
        </p:txBody>
      </p:sp>
      <p:sp>
        <p:nvSpPr>
          <p:cNvPr id="3" name="Explosion 1 2"/>
          <p:cNvSpPr/>
          <p:nvPr/>
        </p:nvSpPr>
        <p:spPr>
          <a:xfrm>
            <a:off x="1905000" y="0"/>
            <a:ext cx="5105400" cy="1600200"/>
          </a:xfrm>
          <a:prstGeom prst="irregularSeal1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2177" y="55603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উপস্থাপনা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3248"/>
            <a:ext cx="6477000" cy="44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226560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সমতল বন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0" y="34773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সমতল বন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9530" y="473388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পাহাড়ী বন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1429" y="473388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লোনা পানির বন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07" y="533400"/>
            <a:ext cx="4343400" cy="243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06" y="3479633"/>
            <a:ext cx="4343400" cy="2803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152900" cy="2438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6282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4320" y="0"/>
            <a:ext cx="1929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 বন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1716"/>
            <a:ext cx="41529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906" y="2971802"/>
            <a:ext cx="139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017968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পাখির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3992" y="6384966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8736" y="632006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799"/>
            <a:ext cx="4038600" cy="225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4354286" cy="2175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" y="3581400"/>
            <a:ext cx="4235245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24974"/>
            <a:ext cx="4114800" cy="2579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486" y="10102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পাহাড়ী বন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462" y="2937769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চা বাগান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1393" y="2937769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পশুদের আবাসস্থল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086" y="6204826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গাছপালা ও মেঘ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062" y="6200130"/>
            <a:ext cx="243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bn-BD" dirty="0" smtClean="0"/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গাছপালা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8" y="954478"/>
            <a:ext cx="4350327" cy="2398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2500"/>
            <a:ext cx="38862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824844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6" y="3957947"/>
            <a:ext cx="4274126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লোনা পানির বন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382" y="3340924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9238" y="335280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জেলে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970" y="6320147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মধু সংগ্রহ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9341" y="632014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বন ও নদী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147</Words>
  <Application>Microsoft Office PowerPoint</Application>
  <PresentationFormat>On-screen Show (4:3)</PresentationFormat>
  <Paragraphs>52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157</cp:revision>
  <dcterms:created xsi:type="dcterms:W3CDTF">2013-06-23T09:50:22Z</dcterms:created>
  <dcterms:modified xsi:type="dcterms:W3CDTF">2013-06-29T10:39:44Z</dcterms:modified>
</cp:coreProperties>
</file>